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3" d="100"/>
          <a:sy n="83" d="100"/>
        </p:scale>
        <p:origin x="643" y="5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D8373CE-CC4C-4042-9471-872A70627545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8F27C9-841E-4BE0-BD41-E5E4FB63E824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hyperlink" Target="https://youtu.be/pp1Kt2mVI5I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hyperlink" Target="https://www.instagram.com/ivanovskiy_igor/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vk.com/moscowmarriage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://&#1074;&#1077;&#1076;&#1091;&#1097;&#1080;&#1081;.&#1084;&#1086;&#1089;&#1082;&#1074;&#1072;/" TargetMode="External"/><Relationship Id="rId8" Type="http://schemas.openxmlformats.org/officeDocument/2006/relationships/image" Target="../media/image13.png"/><Relationship Id="rId9" Type="http://schemas.openxmlformats.org/officeDocument/2006/relationships/hyperlink" Target="https://wa.me/79254526925" TargetMode="External"/><Relationship Id="rId1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04562" y="3852538"/>
            <a:ext cx="1210126" cy="1210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86603" y="3404956"/>
            <a:ext cx="933103" cy="933103"/>
          </a:xfrm>
          <a:prstGeom prst="rect">
            <a:avLst/>
          </a:prstGeom>
        </p:spPr>
      </p:pic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94532" y="3404955"/>
            <a:ext cx="933103" cy="933103"/>
          </a:xfrm>
          <a:prstGeom prst="rect">
            <a:avLst/>
          </a:prstGeom>
        </p:spPr>
      </p:pic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308578" y="3404955"/>
            <a:ext cx="980090" cy="980090"/>
          </a:xfrm>
          <a:prstGeom prst="rect">
            <a:avLst/>
          </a:prstGeom>
        </p:spPr>
      </p:pic>
      <p:pic>
        <p:nvPicPr>
          <p:cNvPr id="5" name="Рисунок 4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478825" y="3398786"/>
            <a:ext cx="998680" cy="99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Игорь</dc:creator>
  <cp:keywords/>
  <dc:description/>
  <dc:identifier/>
  <dc:language/>
  <cp:lastModifiedBy>Игорь Ивановский</cp:lastModifiedBy>
  <cp:revision>3</cp:revision>
  <dcterms:created xsi:type="dcterms:W3CDTF">2020-01-17T10:57:01Z</dcterms:created>
  <dcterms:modified xsi:type="dcterms:W3CDTF">2024-10-09T20:52:52Z</dcterms:modified>
  <cp:category/>
  <cp:contentStatus/>
  <cp:version/>
</cp:coreProperties>
</file>